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7008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7008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7008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7008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7008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7008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7008"/>
            <a:ext cx="1066800" cy="106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prabakaran Prabakaran</cp:lastModifiedBy>
  <cp:revision>35</cp:revision>
  <dcterms:created xsi:type="dcterms:W3CDTF">2017-12-21T10:51:09Z</dcterms:created>
  <dcterms:modified xsi:type="dcterms:W3CDTF">2020-08-31T10:23:00Z</dcterms:modified>
</cp:coreProperties>
</file>